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5" r:id="rId2"/>
    <p:sldId id="302" r:id="rId3"/>
    <p:sldId id="307" r:id="rId4"/>
    <p:sldId id="300" r:id="rId5"/>
    <p:sldId id="326" r:id="rId6"/>
    <p:sldId id="297" r:id="rId7"/>
    <p:sldId id="263" r:id="rId8"/>
    <p:sldId id="264" r:id="rId9"/>
    <p:sldId id="305" r:id="rId10"/>
    <p:sldId id="267" r:id="rId11"/>
    <p:sldId id="274" r:id="rId12"/>
    <p:sldId id="275" r:id="rId13"/>
    <p:sldId id="312" r:id="rId14"/>
    <p:sldId id="286" r:id="rId15"/>
    <p:sldId id="280" r:id="rId16"/>
    <p:sldId id="281" r:id="rId17"/>
    <p:sldId id="282" r:id="rId18"/>
    <p:sldId id="283" r:id="rId19"/>
    <p:sldId id="293" r:id="rId20"/>
    <p:sldId id="287" r:id="rId21"/>
    <p:sldId id="294" r:id="rId22"/>
    <p:sldId id="304" r:id="rId23"/>
    <p:sldId id="32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14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3C9FE-BD2C-42EB-BC9A-84F173C080E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4F6B6-F2C3-40BE-9F73-D684317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1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F498C-36E0-4169-9B4D-DFA529BED52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E0740-E995-49ED-A505-8F98F3BE2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3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টেলিভিশন, কম্পিউটার  </a:t>
            </a:r>
            <a:r>
              <a:rPr lang="bn-IN" sz="1200" b="0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আবিষ্কৃত হয়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কখন? </a:t>
            </a:r>
            <a:r>
              <a:rPr lang="bn-IN" sz="800" b="0" baseline="0" dirty="0" smtClean="0">
                <a:ln/>
                <a:latin typeface="NikoshBAN" pitchFamily="2" charset="0"/>
                <a:cs typeface="NikoshBAN" pitchFamily="2" charset="0"/>
              </a:rPr>
              <a:t>এতে মানুষের জীবনযাত্রায় কী পরিবর্তন এসেছে? </a:t>
            </a:r>
            <a:endParaRPr lang="en-US" sz="300" b="0" dirty="0" smtClean="0">
              <a:ln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dirty="0" smtClean="0">
              <a:ln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65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সৌরশক্তি </a:t>
            </a:r>
            <a:r>
              <a:rPr lang="bn-IN" sz="1200" b="0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আবিষ্কৃত হয়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কখন? </a:t>
            </a:r>
            <a:r>
              <a:rPr lang="bn-IN" sz="800" b="0" baseline="0" dirty="0" smtClean="0">
                <a:ln/>
                <a:latin typeface="NikoshBAN" pitchFamily="2" charset="0"/>
                <a:cs typeface="NikoshBAN" pitchFamily="2" charset="0"/>
              </a:rPr>
              <a:t>এতে মানুষের জীবনযাত্রায় কী পরিবর্তন এসেছে? </a:t>
            </a:r>
            <a:endParaRPr lang="en-US" sz="300" b="0" dirty="0" smtClean="0">
              <a:ln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89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বিমানের ব্যবহার শুরু হয়</a:t>
            </a:r>
            <a:r>
              <a:rPr lang="bn-IN" sz="1200" b="0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কখন? 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এতে মানুষের জীবনযাত্রায় কী পরিবর্তন এসেছে? </a:t>
            </a:r>
            <a:endParaRPr lang="en-US" sz="800" b="0" dirty="0" smtClean="0">
              <a:ln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9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IN" sz="14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এই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Slide-</a:t>
            </a:r>
            <a:r>
              <a:rPr lang="bn-IN" sz="14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এর ছবিগুলো</a:t>
            </a:r>
            <a:r>
              <a:rPr lang="bn-IN" sz="1400" kern="1200" baseline="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14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দেখিয়ে শিক্ষার্থীদের প্রশ্নোত্তরের মাধ্যমে পাঠ ঘোষণা করা হবে।</a:t>
            </a:r>
            <a:endParaRPr lang="en-US" sz="14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r>
              <a:rPr lang="bn-IN" sz="14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যেমন- ছবিতে কে কী কাজ করছে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? </a:t>
            </a:r>
            <a:r>
              <a:rPr lang="bn-IN" sz="14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প্রথম ছবি</a:t>
            </a:r>
            <a:r>
              <a:rPr lang="bn-IN" sz="1400" kern="1200" baseline="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থেকে দ্বিতীয় ছবি</a:t>
            </a:r>
            <a:r>
              <a:rPr lang="bn-IN" sz="1400" kern="1200" baseline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দ্বিতীয় ছবি থেকে তৃতীয় </a:t>
            </a:r>
            <a:r>
              <a:rPr lang="bn-IN" sz="1400" kern="1200" baseline="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ছবি</a:t>
            </a:r>
            <a:r>
              <a:rPr lang="bn-IN" sz="1400" kern="1200" baseline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তৃতীয় </a:t>
            </a:r>
            <a:r>
              <a:rPr lang="bn-IN" sz="1400" kern="1200" baseline="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ছবি </a:t>
            </a:r>
            <a:r>
              <a:rPr lang="bn-IN" sz="1400" kern="1200" baseline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থেকে চতুর্থ </a:t>
            </a:r>
            <a:r>
              <a:rPr lang="bn-IN" sz="1400" kern="1200" baseline="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ছবিতে কি কোনো পার্থক্য, উন্নয়ন বা বিকাশ লক্ষ্য করা যায়?</a:t>
            </a:r>
            <a:endParaRPr lang="en-US" sz="14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8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ঘন ঘন দুর্ভিক্ষ হয় কখন?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এবং কেন? </a:t>
            </a: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কৃষিতে যন্ত্রের ব্যবহার শুরু হয় কখন?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এবং কেন? </a:t>
            </a: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6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স্পিনিং মেশিন আবিষ্কৃত হয় কখন?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এর কাজ কী? এতে মানুষের জীবনযাত্রায় কী পরিবর্তন এসেছে? </a:t>
            </a: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2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রেল যোগাযোগ চালু হয় কখন?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800" b="0" baseline="0" dirty="0" smtClean="0">
                <a:ln/>
                <a:latin typeface="NikoshBAN" pitchFamily="2" charset="0"/>
                <a:cs typeface="NikoshBAN" pitchFamily="2" charset="0"/>
              </a:rPr>
              <a:t>এতে মানুষের জীবনযাত্রায় কী পরিবর্তন এসেছে? </a:t>
            </a:r>
            <a:endParaRPr lang="en-US" sz="300" b="0" dirty="0" smtClean="0">
              <a:ln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টেলিফোন, টেলিগ্রাফ, রেডিও, মোটর গাড়ি আবিষ্কৃত হয়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কখন? </a:t>
            </a:r>
            <a:r>
              <a:rPr lang="bn-IN" sz="800" b="0" baseline="0" dirty="0" smtClean="0">
                <a:ln/>
                <a:latin typeface="NikoshBAN" pitchFamily="2" charset="0"/>
                <a:cs typeface="NikoshBAN" pitchFamily="2" charset="0"/>
              </a:rPr>
              <a:t>এতে মানুষের জীবনযাত্রায় কী পরিবর্তন এসেছে? </a:t>
            </a:r>
            <a:endParaRPr lang="en-US" sz="300" b="0" dirty="0" smtClean="0">
              <a:ln/>
            </a:endParaRPr>
          </a:p>
          <a:p>
            <a:pPr algn="l"/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9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যন্ত্র কখন মানুষের স্থান দখল করে? কীভাবে? </a:t>
            </a:r>
            <a:endParaRPr lang="en-US" sz="800" b="0" dirty="0" smtClean="0">
              <a:ln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4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65055"/>
            <a:ext cx="7467600" cy="255454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এই কন্টেন্টের স্লাইডগুলোর </a:t>
            </a:r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নিচে 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প্রয়োজনীয় </a:t>
            </a:r>
          </a:p>
          <a:p>
            <a:r>
              <a:rPr lang="bn-IN" sz="4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‘দিক-নির্দেশনা’ 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দেওয়া আছে। </a:t>
            </a:r>
          </a:p>
          <a:p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উপস্থাপনের পূর্বে </a:t>
            </a:r>
            <a:r>
              <a:rPr lang="bn-IN" sz="4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‘স্লাইড-নোটগুলো’ 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দেখে নিলে পাঠটি অধিক ফলপ্রসূ হতে পারে। </a:t>
            </a:r>
            <a:endParaRPr lang="en-US" sz="40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8796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401" y="5689937"/>
            <a:ext cx="704071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স্পিনিং মেশিন আবিষ্কৃত হয় </a:t>
            </a:r>
            <a:endParaRPr lang="en-US" sz="28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52400"/>
            <a:ext cx="7639125" cy="54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715000"/>
            <a:ext cx="8382000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 উনিশ শতকে রেল যোগাযোগ চালু হয় </a:t>
            </a:r>
            <a:endParaRPr lang="en-US" sz="24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7"/>
          <a:stretch/>
        </p:blipFill>
        <p:spPr>
          <a:xfrm>
            <a:off x="312237" y="165972"/>
            <a:ext cx="8450763" cy="53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952" r="3827" b="8366"/>
          <a:stretch/>
        </p:blipFill>
        <p:spPr>
          <a:xfrm>
            <a:off x="173180" y="159326"/>
            <a:ext cx="3075709" cy="3635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b="3094"/>
          <a:stretch/>
        </p:blipFill>
        <p:spPr>
          <a:xfrm>
            <a:off x="5006173" y="152399"/>
            <a:ext cx="3985427" cy="364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52290"/>
            <a:ext cx="4152900" cy="2353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16900" r="25804" b="17500"/>
          <a:stretch/>
        </p:blipFill>
        <p:spPr>
          <a:xfrm>
            <a:off x="173180" y="4315691"/>
            <a:ext cx="3034146" cy="2389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381000"/>
            <a:ext cx="2389910" cy="6001643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বিশ</a:t>
            </a:r>
          </a:p>
          <a:p>
            <a:pPr algn="ctr"/>
            <a:r>
              <a:rPr lang="bn-IN" sz="48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শতকে টেলিফোন, টেলিগ্রাফ, রেডিও,</a:t>
            </a:r>
          </a:p>
          <a:p>
            <a:pPr algn="ctr"/>
            <a:r>
              <a:rPr lang="bn-IN" sz="48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মোটর গাড়ি আবিষ্কৃত</a:t>
            </a:r>
          </a:p>
          <a:p>
            <a:pPr algn="ctr"/>
            <a:r>
              <a:rPr lang="bn-IN" sz="48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হয় </a:t>
            </a:r>
            <a:endParaRPr lang="en-US" sz="2000" b="1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834" y="1419761"/>
            <a:ext cx="450475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b="1" dirty="0">
              <a:ln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580" y="3657600"/>
            <a:ext cx="8110020" cy="156966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 কীভাবে শিল্পবিপ্লবের সূচনা হয়েছিল বর্ণনা দাও। </a:t>
            </a:r>
            <a:endParaRPr lang="en-US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838271"/>
            <a:ext cx="7924799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latin typeface="NikoshBAN" pitchFamily="2" charset="0"/>
                <a:cs typeface="NikoshBAN" pitchFamily="2" charset="0"/>
              </a:rPr>
              <a:t>শিল্পবিপ্লব পরবর্তী সমাজ </a:t>
            </a:r>
            <a:endParaRPr lang="en-US" sz="3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8288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4221" y="5029200"/>
            <a:ext cx="6805068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মানুষের স্থান দখল করে যন্ত্র </a:t>
            </a:r>
            <a:endParaRPr lang="en-US" sz="2800" b="1" dirty="0">
              <a:ln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4003" r="11251" b="54348"/>
          <a:stretch/>
        </p:blipFill>
        <p:spPr>
          <a:xfrm>
            <a:off x="76200" y="762000"/>
            <a:ext cx="4302036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r="16340"/>
          <a:stretch/>
        </p:blipFill>
        <p:spPr>
          <a:xfrm>
            <a:off x="4458478" y="762000"/>
            <a:ext cx="460932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486400"/>
            <a:ext cx="8919429" cy="70788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টেলিভিশন, কম্পিউটার এ সময়ের উল্লেখযোগ্য আবিষ্কার </a:t>
            </a:r>
            <a:endParaRPr lang="en-US" sz="16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r="7727"/>
          <a:stretch/>
        </p:blipFill>
        <p:spPr>
          <a:xfrm>
            <a:off x="3823855" y="828675"/>
            <a:ext cx="5292436" cy="3971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8791" r="8745" b="7746"/>
          <a:stretch/>
        </p:blipFill>
        <p:spPr>
          <a:xfrm>
            <a:off x="93249" y="877037"/>
            <a:ext cx="4173951" cy="28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613737"/>
            <a:ext cx="7824578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 এ সময়ে শক্তির উৎস সৌরশক্তি </a:t>
            </a:r>
            <a:endParaRPr lang="en-US" sz="28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5" b="13548"/>
          <a:stretch/>
        </p:blipFill>
        <p:spPr>
          <a:xfrm>
            <a:off x="685800" y="152400"/>
            <a:ext cx="785836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769114"/>
            <a:ext cx="8839200" cy="70788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দ্রুত মালামাল পরিবহনের জন্য বিমানের ব্যবহার শুরু হয় </a:t>
            </a:r>
            <a:endParaRPr lang="en-US" sz="28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152400" y="341947"/>
            <a:ext cx="8839200" cy="52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4114"/>
            <a:ext cx="9067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59269"/>
            <a:ext cx="853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ছবিতে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ইঙ্গিতকারী সমাজের বৈশিষ্ট্যগুলো লেখ।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20500"/>
            <a:ext cx="7162800" cy="509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82248" cy="6373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28600" y="1371600"/>
            <a:ext cx="4876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13800" b="1" cap="none" spc="150" dirty="0" smtClean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38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9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60737"/>
            <a:ext cx="8686800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743200"/>
            <a:ext cx="8610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4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রেল যোগাযোগ চালু হয় কোন শতকে?</a:t>
            </a:r>
            <a:endParaRPr lang="en-US" sz="4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1359"/>
            <a:ext cx="822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বাষ্পীয় ইঞ্জিন আবিষ্কৃত হয় কখন?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658850"/>
            <a:ext cx="8534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শিল্পপরবর্তী সমাজের উল্লেখযোগ্য </a:t>
            </a:r>
          </a:p>
          <a:p>
            <a:r>
              <a:rPr lang="bn-IN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আবিষ্কারগুলো কী কী?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7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85671"/>
            <a:ext cx="8839200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014008"/>
            <a:ext cx="8839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শিল্পভিত্তিক সমাজে দুর্ভিক্ষের </a:t>
            </a:r>
          </a:p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কারণ ব্যাখ্যা করো।</a:t>
            </a:r>
            <a:r>
              <a:rPr lang="bn-IN" sz="5400" b="1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474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70" y="-152400"/>
            <a:ext cx="968207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901" y="314634"/>
            <a:ext cx="3751998" cy="491319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118" y="3475595"/>
            <a:ext cx="8418394" cy="1077218"/>
          </a:xfrm>
          <a:prstGeom prst="rect">
            <a:avLst/>
          </a:prstGeom>
          <a:ln w="53975">
            <a:solidFill>
              <a:schemeClr val="dk1">
                <a:alpha val="9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533" y="1669141"/>
            <a:ext cx="829556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945" y="233088"/>
            <a:ext cx="8619562" cy="654417"/>
            <a:chOff x="255497" y="219641"/>
            <a:chExt cx="9197787" cy="702777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08793" y="4620329"/>
            <a:ext cx="5273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হাবীবুল ইসলাম সুমন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সহকারি অধ্যাপক,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ময়মনসিংহ।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1633" y="5697547"/>
            <a:ext cx="43845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smtClean="0">
                <a:latin typeface="Nikosh" pitchFamily="2" charset="0"/>
                <a:cs typeface="Nikosh" pitchFamily="2" charset="0"/>
              </a:rPr>
              <a:t>রফিকুল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ইসলাম, 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পাবনা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8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-744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276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খোরশেদ আলম আকন্দ </a:t>
            </a:r>
            <a:endParaRPr lang="en-US" sz="5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25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বি, এ (সম্মান), এম, এ (বাংলা)</a:t>
            </a:r>
            <a:endParaRPr lang="en-US" sz="3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4958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সহকারী শিক্ষক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0217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কানিজ ফাতেমা গার্লস্‌ স্কুল, মানিকগঞ্জ। </a:t>
            </a:r>
            <a:endParaRPr lang="en-US" sz="4400" b="1" cap="none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6782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</a:t>
            </a:r>
            <a:r>
              <a:rPr lang="en-US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০১১৯১৩১২৯০০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11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 : khurshed.akand@yahoo.com</a:t>
            </a:r>
            <a:endParaRPr lang="en-US" sz="3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4187495" cy="28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rrow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12" y="1300844"/>
            <a:ext cx="962888" cy="756556"/>
          </a:xfrm>
          <a:prstGeom prst="rect">
            <a:avLst/>
          </a:prstGeom>
        </p:spPr>
      </p:pic>
      <p:pic>
        <p:nvPicPr>
          <p:cNvPr id="20" name="Picture 19" descr="arrow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62256" y="3074966"/>
            <a:ext cx="962888" cy="756556"/>
          </a:xfrm>
          <a:prstGeom prst="rect">
            <a:avLst/>
          </a:prstGeom>
        </p:spPr>
      </p:pic>
      <p:pic>
        <p:nvPicPr>
          <p:cNvPr id="21" name="Picture 20" descr="arrow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038601" y="4800600"/>
            <a:ext cx="962888" cy="756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15763" r="7315"/>
          <a:stretch/>
        </p:blipFill>
        <p:spPr>
          <a:xfrm>
            <a:off x="73133" y="408829"/>
            <a:ext cx="4041999" cy="2791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/>
          <a:stretch/>
        </p:blipFill>
        <p:spPr>
          <a:xfrm>
            <a:off x="4740157" y="381001"/>
            <a:ext cx="4327643" cy="28193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4546" r="5992"/>
          <a:stretch/>
        </p:blipFill>
        <p:spPr>
          <a:xfrm>
            <a:off x="73134" y="3852944"/>
            <a:ext cx="4016360" cy="26823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/>
          <a:stretch/>
        </p:blipFill>
        <p:spPr>
          <a:xfrm>
            <a:off x="4740157" y="3852944"/>
            <a:ext cx="4327643" cy="26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1" y="1447800"/>
            <a:ext cx="918210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কৃষি, শিল্প ও শিল্পবিপ্লব পরবর্তী সমাজ</a:t>
            </a:r>
            <a:endParaRPr lang="en-US" sz="5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cap="none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(২য় অধিবেশন)</a:t>
            </a:r>
            <a:endParaRPr lang="en-US" sz="5400" b="1" cap="none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76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59760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66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66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546937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 ও বিশ্ব পরিচয়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3505200"/>
            <a:ext cx="906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অধ্যায়-১, পাঠ-৪ ও ৫ </a:t>
            </a:r>
            <a:endParaRPr lang="en-US" sz="60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8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49404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38400"/>
            <a:ext cx="89154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IN" sz="36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শিল্পভিত্তিক সমাজের বৈশিষ্ট্যগুলো বর্ণনা করতে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শিল্পবিপ্লব সম্পর্কে বর্ণনা করতে পারবে; </a:t>
            </a:r>
            <a:endParaRPr lang="bn-BD" sz="3600" b="1" spc="150" dirty="0" smtClean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শিল্পবিপ্লব পরবর্তী সমাজের বৈশিষ্ট্য ব্যাখ্যা করতে </a:t>
            </a:r>
          </a:p>
          <a:p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536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7700" y="2545140"/>
            <a:ext cx="7209026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/>
                <a:latin typeface="NikoshBAN" pitchFamily="2" charset="0"/>
                <a:cs typeface="NikoshBAN" pitchFamily="2" charset="0"/>
              </a:rPr>
              <a:t>শিল্পভিত্তিক সমাজ </a:t>
            </a:r>
            <a:endParaRPr lang="en-US" sz="4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1446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0366" y="5715000"/>
            <a:ext cx="4512774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ঘন ঘন দুর্ভিক্ষ হয় </a:t>
            </a:r>
            <a:endParaRPr lang="en-US" sz="28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5671"/>
          <a:stretch/>
        </p:blipFill>
        <p:spPr>
          <a:xfrm>
            <a:off x="152400" y="159956"/>
            <a:ext cx="8839200" cy="54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3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3598" r="2871" b="2148"/>
          <a:stretch/>
        </p:blipFill>
        <p:spPr>
          <a:xfrm>
            <a:off x="457200" y="152400"/>
            <a:ext cx="8271163" cy="5444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526" y="5689937"/>
            <a:ext cx="8827783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এরপর কৃষিতে যন্ত্রের ব্যবহার শুরু হয়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8844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535</Words>
  <Application>Microsoft Office PowerPoint</Application>
  <PresentationFormat>On-screen Show (4:3)</PresentationFormat>
  <Paragraphs>81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Khurshed Alam Akand</dc:creator>
  <cp:lastModifiedBy>Admin</cp:lastModifiedBy>
  <cp:revision>84</cp:revision>
  <dcterms:created xsi:type="dcterms:W3CDTF">2006-08-16T00:00:00Z</dcterms:created>
  <dcterms:modified xsi:type="dcterms:W3CDTF">2016-08-09T09:46:00Z</dcterms:modified>
</cp:coreProperties>
</file>